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B88E64-83BD-40C6-9293-64722F289314}" v="2" dt="2025-01-02T15:24:48.4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01" y="4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reth Murcutt" userId="1a1b46c34e645abe" providerId="LiveId" clId="{4BB88E64-83BD-40C6-9293-64722F289314}"/>
    <pc:docChg chg="delSld">
      <pc:chgData name="Gareth Murcutt" userId="1a1b46c34e645abe" providerId="LiveId" clId="{4BB88E64-83BD-40C6-9293-64722F289314}" dt="2025-01-02T15:26:10.125" v="0" actId="47"/>
      <pc:docMkLst>
        <pc:docMk/>
      </pc:docMkLst>
      <pc:sldChg chg="del">
        <pc:chgData name="Gareth Murcutt" userId="1a1b46c34e645abe" providerId="LiveId" clId="{4BB88E64-83BD-40C6-9293-64722F289314}" dt="2025-01-02T15:26:10.125" v="0" actId="47"/>
        <pc:sldMkLst>
          <pc:docMk/>
          <pc:sldMk cId="2759247325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B27E8-B306-ED95-9927-ED4D15249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758C6F-66EA-6B46-5EE0-7653CAA117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E8E3F-4A33-4E8F-24A4-39191472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8DC1-901A-4BD9-B8EF-9C23B60353D9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BFD51-8085-7C1E-A766-E2F4DF42C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D2ADE-7827-1F1F-9D25-3ACCA4838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2B93-3FAA-4837-8A61-750394581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80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26462-4FCF-0C0D-AA55-0BA7CBA3E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7FD1F-E7BD-9D6F-BA5A-C55F9AF89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BA76A-D0BE-E72B-67C7-E159CD8BC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8DC1-901A-4BD9-B8EF-9C23B60353D9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ED2D7-8C1E-37E2-2A6B-D26A02A9B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E8D55-D8A3-AC76-D4DD-A0040AB39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2B93-3FAA-4837-8A61-750394581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534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DA2C3-77DE-7686-39E4-669CC47B3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A74AA-7075-C94C-445C-9C49B321E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93B7B-4797-6000-5B65-B6EE5FCDF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8DC1-901A-4BD9-B8EF-9C23B60353D9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66839-D3B1-B72D-A156-680CFC072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8D79A-C9B3-DFCA-82B2-1E64E689E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2B93-3FAA-4837-8A61-750394581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89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1A816-A6D2-18E0-56C9-941F2AECE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8D2C4-DF1A-A007-2008-484C8805E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28A73E-84E6-1B43-EA2E-7229046B93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D00E74-3253-8758-E0DC-AC8528978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8DC1-901A-4BD9-B8EF-9C23B60353D9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A27D2B-AFEB-6F8B-A8CC-D07B2145D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185EB-60B9-2B31-9801-85D8D52D1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2B93-3FAA-4837-8A61-750394581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261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ECF5F-70EA-511F-3393-FE73A6203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F612ED-317A-70D1-A9AD-6D9FF83A5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6DC84F-EA24-95C4-3E4B-0B1D72C53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37BAB7-DFAC-7481-60F0-50083ABCE2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068CEA-19B9-095F-AA0B-6A966C2E88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4B760E-7423-4382-3168-6B9845433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8DC1-901A-4BD9-B8EF-9C23B60353D9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D48B76-AC1A-B098-7081-F97F97021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7D16F5-BD1A-98A2-E567-AC4B023AE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2B93-3FAA-4837-8A61-750394581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073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F09DB-0199-DDED-11FE-9D1339F1D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B3ECA-902D-DB94-0C81-9A5F0BD71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8DC1-901A-4BD9-B8EF-9C23B60353D9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6C73F1-081B-55DA-C320-B098C99A9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6EC83A-44A9-3C75-9C41-C4F5F9118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2B93-3FAA-4837-8A61-750394581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587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8EC46E-FA7F-B1A0-DF87-4E2936D86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8DC1-901A-4BD9-B8EF-9C23B60353D9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C4E344-5AF2-49F3-A05C-50BCA4594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9810E-36BD-6437-65CC-30397059C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2B93-3FAA-4837-8A61-750394581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95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D797-160A-6244-D7EA-475C9CC74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47E0B-5D5B-8236-D605-04C6DA8B9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87631-ECCD-ACD7-BE8B-D162959C2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804762-020B-FA38-C1CB-6D48574C0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8DC1-901A-4BD9-B8EF-9C23B60353D9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64F384-47F9-AE01-3E0D-EDFC8B8A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EADC6-EB50-F43D-9135-38E65212D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2B93-3FAA-4837-8A61-750394581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772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EC4E1-300C-FD0D-188F-2BBC97F5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FAA421-EC14-7597-0B77-4208C6230D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DDC91-066B-90D9-71D7-5403674F56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757994-F240-DAA8-6607-448C24CFB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8DC1-901A-4BD9-B8EF-9C23B60353D9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F5095D-D0AD-A5D6-288A-EECFC73A8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776A45-3BCD-E89C-9653-6C7196DBB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2B93-3FAA-4837-8A61-750394581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45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417DC-6596-F4D8-4F0A-A4C52C142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BAD7D8-17D9-1F24-7F9D-3E629F99F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9B071-E348-B0C4-2ABC-4B673636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8DC1-901A-4BD9-B8EF-9C23B60353D9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839F2-D626-E61D-FEBD-9C655BFE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29E71-D0D8-1F6B-AA1F-466BE15EA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2B93-3FAA-4837-8A61-750394581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371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9D64CB-D863-E3A0-31B1-0D01BC4EF3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4C7C23-ED91-A6A9-5F47-656281FA1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511A8-9D1A-55DF-50B2-58E1A038F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8DC1-901A-4BD9-B8EF-9C23B60353D9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7B111-002D-EB6F-1EF3-4EAE04018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FBE56-7A8E-F96F-41D0-8DCF0E9A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2B93-3FAA-4837-8A61-750394581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1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CC1DC5-A18F-719B-5FD1-E1E3B0E63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88481-A36B-C904-0FB7-A7D0239B5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CB5A9-8535-91A2-B01A-75B44A66E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268DC1-901A-4BD9-B8EF-9C23B60353D9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761AC-6C72-4D0A-8697-5CB24FD9D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B6D34-7F79-46EC-CA5F-6A743A929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D22B93-3FAA-4837-8A61-750394581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70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7560AD38-1038-B201-6B1F-6500F730A3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69" t="19487" r="16418" b="5128"/>
          <a:stretch/>
        </p:blipFill>
        <p:spPr>
          <a:xfrm>
            <a:off x="1143852" y="49619"/>
            <a:ext cx="10548245" cy="667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75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Gareth Murcutt</dc:creator>
  <cp:lastModifiedBy>Gareth Murcutt</cp:lastModifiedBy>
  <cp:revision>1</cp:revision>
  <dcterms:created xsi:type="dcterms:W3CDTF">2025-01-02T15:19:05Z</dcterms:created>
  <dcterms:modified xsi:type="dcterms:W3CDTF">2025-01-02T15:26:16Z</dcterms:modified>
</cp:coreProperties>
</file>