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AC8FE-311F-3BB9-9C58-24892AF8DF4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52011B9-348D-BF1A-AF37-A3264CD1A6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BF0F3C6-7174-F61C-279A-96941A2F42B8}"/>
              </a:ext>
            </a:extLst>
          </p:cNvPr>
          <p:cNvSpPr>
            <a:spLocks noGrp="1"/>
          </p:cNvSpPr>
          <p:nvPr>
            <p:ph type="dt" sz="half" idx="10"/>
          </p:nvPr>
        </p:nvSpPr>
        <p:spPr/>
        <p:txBody>
          <a:bodyPr/>
          <a:lstStyle/>
          <a:p>
            <a:fld id="{E4FC25B9-F751-4F41-92BA-9E4BFF95ECEF}" type="datetimeFigureOut">
              <a:rPr lang="en-GB" smtClean="0"/>
              <a:t>02/12/2025</a:t>
            </a:fld>
            <a:endParaRPr lang="en-GB" dirty="0"/>
          </a:p>
        </p:txBody>
      </p:sp>
      <p:sp>
        <p:nvSpPr>
          <p:cNvPr id="5" name="Footer Placeholder 4">
            <a:extLst>
              <a:ext uri="{FF2B5EF4-FFF2-40B4-BE49-F238E27FC236}">
                <a16:creationId xmlns:a16="http://schemas.microsoft.com/office/drawing/2014/main" id="{44616D09-64D7-6451-2264-EB796EB1BA3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5311EB4-0308-7C79-FF94-F5901BF5CCE5}"/>
              </a:ext>
            </a:extLst>
          </p:cNvPr>
          <p:cNvSpPr>
            <a:spLocks noGrp="1"/>
          </p:cNvSpPr>
          <p:nvPr>
            <p:ph type="sldNum" sz="quarter" idx="12"/>
          </p:nvPr>
        </p:nvSpPr>
        <p:spPr/>
        <p:txBody>
          <a:bodyPr/>
          <a:lstStyle/>
          <a:p>
            <a:fld id="{59BA80B0-C060-4694-B8FA-694DF6D9B384}" type="slidenum">
              <a:rPr lang="en-GB" smtClean="0"/>
              <a:t>‹#›</a:t>
            </a:fld>
            <a:endParaRPr lang="en-GB" dirty="0"/>
          </a:p>
        </p:txBody>
      </p:sp>
    </p:spTree>
    <p:extLst>
      <p:ext uri="{BB962C8B-B14F-4D97-AF65-F5344CB8AC3E}">
        <p14:creationId xmlns:p14="http://schemas.microsoft.com/office/powerpoint/2010/main" val="302556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AC22E-D796-CCD5-996C-767DA597AA5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A94F75F-E214-52F8-C89A-FE7C6D0E17C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76D3B34-E345-5D6C-2A0D-08FEE0873E55}"/>
              </a:ext>
            </a:extLst>
          </p:cNvPr>
          <p:cNvSpPr>
            <a:spLocks noGrp="1"/>
          </p:cNvSpPr>
          <p:nvPr>
            <p:ph type="dt" sz="half" idx="10"/>
          </p:nvPr>
        </p:nvSpPr>
        <p:spPr/>
        <p:txBody>
          <a:bodyPr/>
          <a:lstStyle/>
          <a:p>
            <a:fld id="{E4FC25B9-F751-4F41-92BA-9E4BFF95ECEF}" type="datetimeFigureOut">
              <a:rPr lang="en-GB" smtClean="0"/>
              <a:t>02/12/2025</a:t>
            </a:fld>
            <a:endParaRPr lang="en-GB" dirty="0"/>
          </a:p>
        </p:txBody>
      </p:sp>
      <p:sp>
        <p:nvSpPr>
          <p:cNvPr id="5" name="Footer Placeholder 4">
            <a:extLst>
              <a:ext uri="{FF2B5EF4-FFF2-40B4-BE49-F238E27FC236}">
                <a16:creationId xmlns:a16="http://schemas.microsoft.com/office/drawing/2014/main" id="{A9B2469A-4B81-DBFE-A0FD-CDD3FB450FDC}"/>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58520536-FF3B-145E-9219-9433971C6778}"/>
              </a:ext>
            </a:extLst>
          </p:cNvPr>
          <p:cNvSpPr>
            <a:spLocks noGrp="1"/>
          </p:cNvSpPr>
          <p:nvPr>
            <p:ph type="sldNum" sz="quarter" idx="12"/>
          </p:nvPr>
        </p:nvSpPr>
        <p:spPr/>
        <p:txBody>
          <a:bodyPr/>
          <a:lstStyle/>
          <a:p>
            <a:fld id="{59BA80B0-C060-4694-B8FA-694DF6D9B384}" type="slidenum">
              <a:rPr lang="en-GB" smtClean="0"/>
              <a:t>‹#›</a:t>
            </a:fld>
            <a:endParaRPr lang="en-GB" dirty="0"/>
          </a:p>
        </p:txBody>
      </p:sp>
    </p:spTree>
    <p:extLst>
      <p:ext uri="{BB962C8B-B14F-4D97-AF65-F5344CB8AC3E}">
        <p14:creationId xmlns:p14="http://schemas.microsoft.com/office/powerpoint/2010/main" val="2835136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F8080-624D-519F-FDA1-0E825B89DC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16343E7-4F31-5578-3E5C-F0CB0811F27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5D8FE5-8D3A-E012-3FC5-DC01ABAE3EE9}"/>
              </a:ext>
            </a:extLst>
          </p:cNvPr>
          <p:cNvSpPr>
            <a:spLocks noGrp="1"/>
          </p:cNvSpPr>
          <p:nvPr>
            <p:ph type="dt" sz="half" idx="10"/>
          </p:nvPr>
        </p:nvSpPr>
        <p:spPr/>
        <p:txBody>
          <a:bodyPr/>
          <a:lstStyle/>
          <a:p>
            <a:fld id="{E4FC25B9-F751-4F41-92BA-9E4BFF95ECEF}" type="datetimeFigureOut">
              <a:rPr lang="en-GB" smtClean="0"/>
              <a:t>02/12/2025</a:t>
            </a:fld>
            <a:endParaRPr lang="en-GB" dirty="0"/>
          </a:p>
        </p:txBody>
      </p:sp>
      <p:sp>
        <p:nvSpPr>
          <p:cNvPr id="5" name="Footer Placeholder 4">
            <a:extLst>
              <a:ext uri="{FF2B5EF4-FFF2-40B4-BE49-F238E27FC236}">
                <a16:creationId xmlns:a16="http://schemas.microsoft.com/office/drawing/2014/main" id="{FE1B6983-2026-017F-D226-C9FFD44A4A9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CC740C7-41A3-BD8E-B08B-0871A85AF5A8}"/>
              </a:ext>
            </a:extLst>
          </p:cNvPr>
          <p:cNvSpPr>
            <a:spLocks noGrp="1"/>
          </p:cNvSpPr>
          <p:nvPr>
            <p:ph type="sldNum" sz="quarter" idx="12"/>
          </p:nvPr>
        </p:nvSpPr>
        <p:spPr/>
        <p:txBody>
          <a:bodyPr/>
          <a:lstStyle/>
          <a:p>
            <a:fld id="{59BA80B0-C060-4694-B8FA-694DF6D9B384}" type="slidenum">
              <a:rPr lang="en-GB" smtClean="0"/>
              <a:t>‹#›</a:t>
            </a:fld>
            <a:endParaRPr lang="en-GB" dirty="0"/>
          </a:p>
        </p:txBody>
      </p:sp>
    </p:spTree>
    <p:extLst>
      <p:ext uri="{BB962C8B-B14F-4D97-AF65-F5344CB8AC3E}">
        <p14:creationId xmlns:p14="http://schemas.microsoft.com/office/powerpoint/2010/main" val="1351184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0FEB7-B462-2DCD-3385-5DE121F0BED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AE0DF75-5CA3-8C51-408E-A796FCBF787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949D3E8-5424-3A23-25AF-AD2A17E643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A602514-2EFD-A534-651A-129CEF3C3CF3}"/>
              </a:ext>
            </a:extLst>
          </p:cNvPr>
          <p:cNvSpPr>
            <a:spLocks noGrp="1"/>
          </p:cNvSpPr>
          <p:nvPr>
            <p:ph type="dt" sz="half" idx="10"/>
          </p:nvPr>
        </p:nvSpPr>
        <p:spPr/>
        <p:txBody>
          <a:bodyPr/>
          <a:lstStyle/>
          <a:p>
            <a:fld id="{E4FC25B9-F751-4F41-92BA-9E4BFF95ECEF}" type="datetimeFigureOut">
              <a:rPr lang="en-GB" smtClean="0"/>
              <a:t>02/12/2025</a:t>
            </a:fld>
            <a:endParaRPr lang="en-GB" dirty="0"/>
          </a:p>
        </p:txBody>
      </p:sp>
      <p:sp>
        <p:nvSpPr>
          <p:cNvPr id="6" name="Footer Placeholder 5">
            <a:extLst>
              <a:ext uri="{FF2B5EF4-FFF2-40B4-BE49-F238E27FC236}">
                <a16:creationId xmlns:a16="http://schemas.microsoft.com/office/drawing/2014/main" id="{6808DC43-94E7-9225-FE48-3DD65D95CE7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FF2906CF-0A7F-E29B-92A2-7101057D54A4}"/>
              </a:ext>
            </a:extLst>
          </p:cNvPr>
          <p:cNvSpPr>
            <a:spLocks noGrp="1"/>
          </p:cNvSpPr>
          <p:nvPr>
            <p:ph type="sldNum" sz="quarter" idx="12"/>
          </p:nvPr>
        </p:nvSpPr>
        <p:spPr/>
        <p:txBody>
          <a:bodyPr/>
          <a:lstStyle/>
          <a:p>
            <a:fld id="{59BA80B0-C060-4694-B8FA-694DF6D9B384}" type="slidenum">
              <a:rPr lang="en-GB" smtClean="0"/>
              <a:t>‹#›</a:t>
            </a:fld>
            <a:endParaRPr lang="en-GB" dirty="0"/>
          </a:p>
        </p:txBody>
      </p:sp>
    </p:spTree>
    <p:extLst>
      <p:ext uri="{BB962C8B-B14F-4D97-AF65-F5344CB8AC3E}">
        <p14:creationId xmlns:p14="http://schemas.microsoft.com/office/powerpoint/2010/main" val="4001025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779D3-ABBA-B83E-35DC-0CF2B58373B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E41FC2E-E325-0447-238D-8BAB9BB7B2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DC79C4-4099-8E22-CC01-D8A6E7DC1BA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A134351-75E0-1B82-80F5-9B10F313DA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11EFDD-9158-A654-CD1F-58217766ECF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F154C4F-9B23-A1D5-BBF5-1C52342A6FE8}"/>
              </a:ext>
            </a:extLst>
          </p:cNvPr>
          <p:cNvSpPr>
            <a:spLocks noGrp="1"/>
          </p:cNvSpPr>
          <p:nvPr>
            <p:ph type="dt" sz="half" idx="10"/>
          </p:nvPr>
        </p:nvSpPr>
        <p:spPr/>
        <p:txBody>
          <a:bodyPr/>
          <a:lstStyle/>
          <a:p>
            <a:fld id="{E4FC25B9-F751-4F41-92BA-9E4BFF95ECEF}" type="datetimeFigureOut">
              <a:rPr lang="en-GB" smtClean="0"/>
              <a:t>02/12/2025</a:t>
            </a:fld>
            <a:endParaRPr lang="en-GB" dirty="0"/>
          </a:p>
        </p:txBody>
      </p:sp>
      <p:sp>
        <p:nvSpPr>
          <p:cNvPr id="8" name="Footer Placeholder 7">
            <a:extLst>
              <a:ext uri="{FF2B5EF4-FFF2-40B4-BE49-F238E27FC236}">
                <a16:creationId xmlns:a16="http://schemas.microsoft.com/office/drawing/2014/main" id="{3088B432-1B35-62EE-D4D9-9822D9A218C1}"/>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C5824759-CE22-65FC-0A7E-E401FE40FE83}"/>
              </a:ext>
            </a:extLst>
          </p:cNvPr>
          <p:cNvSpPr>
            <a:spLocks noGrp="1"/>
          </p:cNvSpPr>
          <p:nvPr>
            <p:ph type="sldNum" sz="quarter" idx="12"/>
          </p:nvPr>
        </p:nvSpPr>
        <p:spPr/>
        <p:txBody>
          <a:bodyPr/>
          <a:lstStyle/>
          <a:p>
            <a:fld id="{59BA80B0-C060-4694-B8FA-694DF6D9B384}" type="slidenum">
              <a:rPr lang="en-GB" smtClean="0"/>
              <a:t>‹#›</a:t>
            </a:fld>
            <a:endParaRPr lang="en-GB" dirty="0"/>
          </a:p>
        </p:txBody>
      </p:sp>
    </p:spTree>
    <p:extLst>
      <p:ext uri="{BB962C8B-B14F-4D97-AF65-F5344CB8AC3E}">
        <p14:creationId xmlns:p14="http://schemas.microsoft.com/office/powerpoint/2010/main" val="1112947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51683-EB5F-4CCE-4DCF-B775982BFAE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D4D9B57-3787-60F0-43AF-CFA3D03A73F7}"/>
              </a:ext>
            </a:extLst>
          </p:cNvPr>
          <p:cNvSpPr>
            <a:spLocks noGrp="1"/>
          </p:cNvSpPr>
          <p:nvPr>
            <p:ph type="dt" sz="half" idx="10"/>
          </p:nvPr>
        </p:nvSpPr>
        <p:spPr/>
        <p:txBody>
          <a:bodyPr/>
          <a:lstStyle/>
          <a:p>
            <a:fld id="{E4FC25B9-F751-4F41-92BA-9E4BFF95ECEF}" type="datetimeFigureOut">
              <a:rPr lang="en-GB" smtClean="0"/>
              <a:t>02/12/2025</a:t>
            </a:fld>
            <a:endParaRPr lang="en-GB" dirty="0"/>
          </a:p>
        </p:txBody>
      </p:sp>
      <p:sp>
        <p:nvSpPr>
          <p:cNvPr id="4" name="Footer Placeholder 3">
            <a:extLst>
              <a:ext uri="{FF2B5EF4-FFF2-40B4-BE49-F238E27FC236}">
                <a16:creationId xmlns:a16="http://schemas.microsoft.com/office/drawing/2014/main" id="{8B9F155E-70BA-F57D-8D72-F062F792C18A}"/>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884C7AFD-7C18-983A-259B-0991E8CFE5D6}"/>
              </a:ext>
            </a:extLst>
          </p:cNvPr>
          <p:cNvSpPr>
            <a:spLocks noGrp="1"/>
          </p:cNvSpPr>
          <p:nvPr>
            <p:ph type="sldNum" sz="quarter" idx="12"/>
          </p:nvPr>
        </p:nvSpPr>
        <p:spPr/>
        <p:txBody>
          <a:bodyPr/>
          <a:lstStyle/>
          <a:p>
            <a:fld id="{59BA80B0-C060-4694-B8FA-694DF6D9B384}" type="slidenum">
              <a:rPr lang="en-GB" smtClean="0"/>
              <a:t>‹#›</a:t>
            </a:fld>
            <a:endParaRPr lang="en-GB" dirty="0"/>
          </a:p>
        </p:txBody>
      </p:sp>
    </p:spTree>
    <p:extLst>
      <p:ext uri="{BB962C8B-B14F-4D97-AF65-F5344CB8AC3E}">
        <p14:creationId xmlns:p14="http://schemas.microsoft.com/office/powerpoint/2010/main" val="3783482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A8BD6D-26FB-FE00-5D3C-171C3BD29F94}"/>
              </a:ext>
            </a:extLst>
          </p:cNvPr>
          <p:cNvSpPr>
            <a:spLocks noGrp="1"/>
          </p:cNvSpPr>
          <p:nvPr>
            <p:ph type="dt" sz="half" idx="10"/>
          </p:nvPr>
        </p:nvSpPr>
        <p:spPr/>
        <p:txBody>
          <a:bodyPr/>
          <a:lstStyle/>
          <a:p>
            <a:fld id="{E4FC25B9-F751-4F41-92BA-9E4BFF95ECEF}" type="datetimeFigureOut">
              <a:rPr lang="en-GB" smtClean="0"/>
              <a:t>02/12/2025</a:t>
            </a:fld>
            <a:endParaRPr lang="en-GB" dirty="0"/>
          </a:p>
        </p:txBody>
      </p:sp>
      <p:sp>
        <p:nvSpPr>
          <p:cNvPr id="3" name="Footer Placeholder 2">
            <a:extLst>
              <a:ext uri="{FF2B5EF4-FFF2-40B4-BE49-F238E27FC236}">
                <a16:creationId xmlns:a16="http://schemas.microsoft.com/office/drawing/2014/main" id="{3DF3719B-0874-71B0-DD04-0B43F48B8C77}"/>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B847BB0E-B0A3-864B-86F1-D709ED1DD0A3}"/>
              </a:ext>
            </a:extLst>
          </p:cNvPr>
          <p:cNvSpPr>
            <a:spLocks noGrp="1"/>
          </p:cNvSpPr>
          <p:nvPr>
            <p:ph type="sldNum" sz="quarter" idx="12"/>
          </p:nvPr>
        </p:nvSpPr>
        <p:spPr/>
        <p:txBody>
          <a:bodyPr/>
          <a:lstStyle/>
          <a:p>
            <a:fld id="{59BA80B0-C060-4694-B8FA-694DF6D9B384}" type="slidenum">
              <a:rPr lang="en-GB" smtClean="0"/>
              <a:t>‹#›</a:t>
            </a:fld>
            <a:endParaRPr lang="en-GB" dirty="0"/>
          </a:p>
        </p:txBody>
      </p:sp>
    </p:spTree>
    <p:extLst>
      <p:ext uri="{BB962C8B-B14F-4D97-AF65-F5344CB8AC3E}">
        <p14:creationId xmlns:p14="http://schemas.microsoft.com/office/powerpoint/2010/main" val="2075100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A4336-7DC1-C67D-C91B-D081B24D83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DEBE6B0-A763-276A-C591-B892EAF58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46D9C48-56FF-EE50-2266-0DEB0B146C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28A662-2508-16DA-AAE0-BAD56D3DE817}"/>
              </a:ext>
            </a:extLst>
          </p:cNvPr>
          <p:cNvSpPr>
            <a:spLocks noGrp="1"/>
          </p:cNvSpPr>
          <p:nvPr>
            <p:ph type="dt" sz="half" idx="10"/>
          </p:nvPr>
        </p:nvSpPr>
        <p:spPr/>
        <p:txBody>
          <a:bodyPr/>
          <a:lstStyle/>
          <a:p>
            <a:fld id="{E4FC25B9-F751-4F41-92BA-9E4BFF95ECEF}" type="datetimeFigureOut">
              <a:rPr lang="en-GB" smtClean="0"/>
              <a:t>02/12/2025</a:t>
            </a:fld>
            <a:endParaRPr lang="en-GB" dirty="0"/>
          </a:p>
        </p:txBody>
      </p:sp>
      <p:sp>
        <p:nvSpPr>
          <p:cNvPr id="6" name="Footer Placeholder 5">
            <a:extLst>
              <a:ext uri="{FF2B5EF4-FFF2-40B4-BE49-F238E27FC236}">
                <a16:creationId xmlns:a16="http://schemas.microsoft.com/office/drawing/2014/main" id="{B048A196-0797-95D6-153F-3DA93AD013B7}"/>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6CF1C802-07BD-68ED-89C9-AF91FE1B093F}"/>
              </a:ext>
            </a:extLst>
          </p:cNvPr>
          <p:cNvSpPr>
            <a:spLocks noGrp="1"/>
          </p:cNvSpPr>
          <p:nvPr>
            <p:ph type="sldNum" sz="quarter" idx="12"/>
          </p:nvPr>
        </p:nvSpPr>
        <p:spPr/>
        <p:txBody>
          <a:bodyPr/>
          <a:lstStyle/>
          <a:p>
            <a:fld id="{59BA80B0-C060-4694-B8FA-694DF6D9B384}" type="slidenum">
              <a:rPr lang="en-GB" smtClean="0"/>
              <a:t>‹#›</a:t>
            </a:fld>
            <a:endParaRPr lang="en-GB" dirty="0"/>
          </a:p>
        </p:txBody>
      </p:sp>
    </p:spTree>
    <p:extLst>
      <p:ext uri="{BB962C8B-B14F-4D97-AF65-F5344CB8AC3E}">
        <p14:creationId xmlns:p14="http://schemas.microsoft.com/office/powerpoint/2010/main" val="2711515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4E398-E099-DE3C-D788-7E10D7F15C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4037629-FE75-0624-85F1-671F722258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1086987F-0434-463E-20D8-3BDD91523E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770EF1-0BA4-7FC2-BFAF-97EE9B180E93}"/>
              </a:ext>
            </a:extLst>
          </p:cNvPr>
          <p:cNvSpPr>
            <a:spLocks noGrp="1"/>
          </p:cNvSpPr>
          <p:nvPr>
            <p:ph type="dt" sz="half" idx="10"/>
          </p:nvPr>
        </p:nvSpPr>
        <p:spPr/>
        <p:txBody>
          <a:bodyPr/>
          <a:lstStyle/>
          <a:p>
            <a:fld id="{E4FC25B9-F751-4F41-92BA-9E4BFF95ECEF}" type="datetimeFigureOut">
              <a:rPr lang="en-GB" smtClean="0"/>
              <a:t>02/12/2025</a:t>
            </a:fld>
            <a:endParaRPr lang="en-GB" dirty="0"/>
          </a:p>
        </p:txBody>
      </p:sp>
      <p:sp>
        <p:nvSpPr>
          <p:cNvPr id="6" name="Footer Placeholder 5">
            <a:extLst>
              <a:ext uri="{FF2B5EF4-FFF2-40B4-BE49-F238E27FC236}">
                <a16:creationId xmlns:a16="http://schemas.microsoft.com/office/drawing/2014/main" id="{CF78571D-13F7-E003-BC54-712475321DC8}"/>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92F7A9B6-95CD-3BA5-368F-D774B9930981}"/>
              </a:ext>
            </a:extLst>
          </p:cNvPr>
          <p:cNvSpPr>
            <a:spLocks noGrp="1"/>
          </p:cNvSpPr>
          <p:nvPr>
            <p:ph type="sldNum" sz="quarter" idx="12"/>
          </p:nvPr>
        </p:nvSpPr>
        <p:spPr/>
        <p:txBody>
          <a:bodyPr/>
          <a:lstStyle/>
          <a:p>
            <a:fld id="{59BA80B0-C060-4694-B8FA-694DF6D9B384}" type="slidenum">
              <a:rPr lang="en-GB" smtClean="0"/>
              <a:t>‹#›</a:t>
            </a:fld>
            <a:endParaRPr lang="en-GB" dirty="0"/>
          </a:p>
        </p:txBody>
      </p:sp>
    </p:spTree>
    <p:extLst>
      <p:ext uri="{BB962C8B-B14F-4D97-AF65-F5344CB8AC3E}">
        <p14:creationId xmlns:p14="http://schemas.microsoft.com/office/powerpoint/2010/main" val="968404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D8A73-9B1B-678A-AA7A-699AAA6493C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5FD0577-980F-5619-80B3-00A064E4A3E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11132A-0871-2235-B803-1C78487CBB8F}"/>
              </a:ext>
            </a:extLst>
          </p:cNvPr>
          <p:cNvSpPr>
            <a:spLocks noGrp="1"/>
          </p:cNvSpPr>
          <p:nvPr>
            <p:ph type="dt" sz="half" idx="10"/>
          </p:nvPr>
        </p:nvSpPr>
        <p:spPr/>
        <p:txBody>
          <a:bodyPr/>
          <a:lstStyle/>
          <a:p>
            <a:fld id="{E4FC25B9-F751-4F41-92BA-9E4BFF95ECEF}" type="datetimeFigureOut">
              <a:rPr lang="en-GB" smtClean="0"/>
              <a:t>02/12/2025</a:t>
            </a:fld>
            <a:endParaRPr lang="en-GB" dirty="0"/>
          </a:p>
        </p:txBody>
      </p:sp>
      <p:sp>
        <p:nvSpPr>
          <p:cNvPr id="5" name="Footer Placeholder 4">
            <a:extLst>
              <a:ext uri="{FF2B5EF4-FFF2-40B4-BE49-F238E27FC236}">
                <a16:creationId xmlns:a16="http://schemas.microsoft.com/office/drawing/2014/main" id="{6F4449C5-1814-6799-0B70-18C162B2BF0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8A78DA84-2E8E-CC38-CDD3-61770FECB34D}"/>
              </a:ext>
            </a:extLst>
          </p:cNvPr>
          <p:cNvSpPr>
            <a:spLocks noGrp="1"/>
          </p:cNvSpPr>
          <p:nvPr>
            <p:ph type="sldNum" sz="quarter" idx="12"/>
          </p:nvPr>
        </p:nvSpPr>
        <p:spPr/>
        <p:txBody>
          <a:bodyPr/>
          <a:lstStyle/>
          <a:p>
            <a:fld id="{59BA80B0-C060-4694-B8FA-694DF6D9B384}" type="slidenum">
              <a:rPr lang="en-GB" smtClean="0"/>
              <a:t>‹#›</a:t>
            </a:fld>
            <a:endParaRPr lang="en-GB" dirty="0"/>
          </a:p>
        </p:txBody>
      </p:sp>
    </p:spTree>
    <p:extLst>
      <p:ext uri="{BB962C8B-B14F-4D97-AF65-F5344CB8AC3E}">
        <p14:creationId xmlns:p14="http://schemas.microsoft.com/office/powerpoint/2010/main" val="492673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8ECF6E-7A61-9AC6-0CBA-29E163A6C2F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00B88BF-3492-306D-B08A-02E8E513466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1F09630-CA1A-91A7-A119-D9AB9A0DCDAE}"/>
              </a:ext>
            </a:extLst>
          </p:cNvPr>
          <p:cNvSpPr>
            <a:spLocks noGrp="1"/>
          </p:cNvSpPr>
          <p:nvPr>
            <p:ph type="dt" sz="half" idx="10"/>
          </p:nvPr>
        </p:nvSpPr>
        <p:spPr/>
        <p:txBody>
          <a:bodyPr/>
          <a:lstStyle/>
          <a:p>
            <a:fld id="{E4FC25B9-F751-4F41-92BA-9E4BFF95ECEF}" type="datetimeFigureOut">
              <a:rPr lang="en-GB" smtClean="0"/>
              <a:t>02/12/2025</a:t>
            </a:fld>
            <a:endParaRPr lang="en-GB" dirty="0"/>
          </a:p>
        </p:txBody>
      </p:sp>
      <p:sp>
        <p:nvSpPr>
          <p:cNvPr id="5" name="Footer Placeholder 4">
            <a:extLst>
              <a:ext uri="{FF2B5EF4-FFF2-40B4-BE49-F238E27FC236}">
                <a16:creationId xmlns:a16="http://schemas.microsoft.com/office/drawing/2014/main" id="{03BA03F4-D561-0868-EE85-D01668F6B95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C1F641B-CCA4-C925-A5A2-B3405E983502}"/>
              </a:ext>
            </a:extLst>
          </p:cNvPr>
          <p:cNvSpPr>
            <a:spLocks noGrp="1"/>
          </p:cNvSpPr>
          <p:nvPr>
            <p:ph type="sldNum" sz="quarter" idx="12"/>
          </p:nvPr>
        </p:nvSpPr>
        <p:spPr/>
        <p:txBody>
          <a:bodyPr/>
          <a:lstStyle/>
          <a:p>
            <a:fld id="{59BA80B0-C060-4694-B8FA-694DF6D9B384}" type="slidenum">
              <a:rPr lang="en-GB" smtClean="0"/>
              <a:t>‹#›</a:t>
            </a:fld>
            <a:endParaRPr lang="en-GB" dirty="0"/>
          </a:p>
        </p:txBody>
      </p:sp>
    </p:spTree>
    <p:extLst>
      <p:ext uri="{BB962C8B-B14F-4D97-AF65-F5344CB8AC3E}">
        <p14:creationId xmlns:p14="http://schemas.microsoft.com/office/powerpoint/2010/main" val="3061147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068721-13B8-4F91-F21D-95A2142E76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2BDD661-FC0F-EC85-A1F8-640B65D931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EF608E-B97B-3448-4879-576DED8103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4FC25B9-F751-4F41-92BA-9E4BFF95ECEF}" type="datetimeFigureOut">
              <a:rPr lang="en-GB" smtClean="0"/>
              <a:t>02/12/2025</a:t>
            </a:fld>
            <a:endParaRPr lang="en-GB" dirty="0"/>
          </a:p>
        </p:txBody>
      </p:sp>
      <p:sp>
        <p:nvSpPr>
          <p:cNvPr id="5" name="Footer Placeholder 4">
            <a:extLst>
              <a:ext uri="{FF2B5EF4-FFF2-40B4-BE49-F238E27FC236}">
                <a16:creationId xmlns:a16="http://schemas.microsoft.com/office/drawing/2014/main" id="{498832AC-C9FC-B9B8-3CDC-86D357ECD8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dirty="0"/>
          </a:p>
        </p:txBody>
      </p:sp>
      <p:sp>
        <p:nvSpPr>
          <p:cNvPr id="6" name="Slide Number Placeholder 5">
            <a:extLst>
              <a:ext uri="{FF2B5EF4-FFF2-40B4-BE49-F238E27FC236}">
                <a16:creationId xmlns:a16="http://schemas.microsoft.com/office/drawing/2014/main" id="{FAFD55B3-7D45-D998-BAEB-58473E57F4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9BA80B0-C060-4694-B8FA-694DF6D9B384}" type="slidenum">
              <a:rPr lang="en-GB" smtClean="0"/>
              <a:t>‹#›</a:t>
            </a:fld>
            <a:endParaRPr lang="en-GB" dirty="0"/>
          </a:p>
        </p:txBody>
      </p:sp>
    </p:spTree>
    <p:extLst>
      <p:ext uri="{BB962C8B-B14F-4D97-AF65-F5344CB8AC3E}">
        <p14:creationId xmlns:p14="http://schemas.microsoft.com/office/powerpoint/2010/main" val="333683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FFBA5-DA2E-4A19-6C19-2C6D28A4B0E1}"/>
              </a:ext>
            </a:extLst>
          </p:cNvPr>
          <p:cNvSpPr>
            <a:spLocks noGrp="1"/>
          </p:cNvSpPr>
          <p:nvPr>
            <p:ph type="ctrTitle"/>
          </p:nvPr>
        </p:nvSpPr>
        <p:spPr/>
        <p:txBody>
          <a:bodyPr>
            <a:normAutofit fontScale="90000"/>
          </a:bodyPr>
          <a:lstStyle/>
          <a:p>
            <a:r>
              <a:rPr lang="fr-FR" dirty="0"/>
              <a:t>ART National Conference Satisfaction Questionnaire 2025</a:t>
            </a:r>
            <a:endParaRPr lang="en-GB" dirty="0"/>
          </a:p>
        </p:txBody>
      </p:sp>
      <p:sp>
        <p:nvSpPr>
          <p:cNvPr id="3" name="Subtitle 2">
            <a:extLst>
              <a:ext uri="{FF2B5EF4-FFF2-40B4-BE49-F238E27FC236}">
                <a16:creationId xmlns:a16="http://schemas.microsoft.com/office/drawing/2014/main" id="{D73BDECD-FD33-147B-47DD-80F55DBFB18F}"/>
              </a:ext>
            </a:extLst>
          </p:cNvPr>
          <p:cNvSpPr>
            <a:spLocks noGrp="1"/>
          </p:cNvSpPr>
          <p:nvPr>
            <p:ph type="subTitle" idx="1"/>
          </p:nvPr>
        </p:nvSpPr>
        <p:spPr/>
        <p:txBody>
          <a:bodyPr>
            <a:normAutofit lnSpcReduction="10000"/>
          </a:bodyPr>
          <a:lstStyle/>
          <a:p>
            <a:endParaRPr lang="en-GB" dirty="0"/>
          </a:p>
          <a:p>
            <a:endParaRPr lang="en-GB" dirty="0"/>
          </a:p>
          <a:p>
            <a:r>
              <a:rPr lang="en-GB" dirty="0"/>
              <a:t>Survey closed on 2</a:t>
            </a:r>
            <a:r>
              <a:rPr lang="en-GB" baseline="30000" dirty="0"/>
              <a:t>nd</a:t>
            </a:r>
            <a:r>
              <a:rPr lang="en-GB" dirty="0"/>
              <a:t> December 2025.</a:t>
            </a:r>
          </a:p>
          <a:p>
            <a:r>
              <a:rPr lang="en-GB" dirty="0"/>
              <a:t>14 responses received.</a:t>
            </a:r>
          </a:p>
        </p:txBody>
      </p:sp>
    </p:spTree>
    <p:extLst>
      <p:ext uri="{BB962C8B-B14F-4D97-AF65-F5344CB8AC3E}">
        <p14:creationId xmlns:p14="http://schemas.microsoft.com/office/powerpoint/2010/main" val="1036602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31E4B1-1165-FDF4-36BC-F6E206B214B3}"/>
              </a:ext>
            </a:extLst>
          </p:cNvPr>
          <p:cNvPicPr>
            <a:picLocks noChangeAspect="1"/>
          </p:cNvPicPr>
          <p:nvPr/>
        </p:nvPicPr>
        <p:blipFill>
          <a:blip r:embed="rId2"/>
          <a:stretch>
            <a:fillRect/>
          </a:stretch>
        </p:blipFill>
        <p:spPr>
          <a:xfrm>
            <a:off x="2545515" y="0"/>
            <a:ext cx="7100969" cy="6858000"/>
          </a:xfrm>
          <a:prstGeom prst="rect">
            <a:avLst/>
          </a:prstGeom>
        </p:spPr>
      </p:pic>
    </p:spTree>
    <p:extLst>
      <p:ext uri="{BB962C8B-B14F-4D97-AF65-F5344CB8AC3E}">
        <p14:creationId xmlns:p14="http://schemas.microsoft.com/office/powerpoint/2010/main" val="3063118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2B83D-C555-ACCE-2B9E-FE02EC5A679A}"/>
              </a:ext>
            </a:extLst>
          </p:cNvPr>
          <p:cNvSpPr>
            <a:spLocks noGrp="1"/>
          </p:cNvSpPr>
          <p:nvPr>
            <p:ph type="title"/>
          </p:nvPr>
        </p:nvSpPr>
        <p:spPr/>
        <p:txBody>
          <a:bodyPr/>
          <a:lstStyle/>
          <a:p>
            <a:r>
              <a:rPr lang="en-GB" dirty="0"/>
              <a:t>Q1</a:t>
            </a:r>
          </a:p>
        </p:txBody>
      </p:sp>
      <p:sp>
        <p:nvSpPr>
          <p:cNvPr id="4" name="Content Placeholder 3">
            <a:extLst>
              <a:ext uri="{FF2B5EF4-FFF2-40B4-BE49-F238E27FC236}">
                <a16:creationId xmlns:a16="http://schemas.microsoft.com/office/drawing/2014/main" id="{AEB74B18-0B4B-BF14-3E46-27D3CE7D8CBB}"/>
              </a:ext>
            </a:extLst>
          </p:cNvPr>
          <p:cNvSpPr>
            <a:spLocks noGrp="1"/>
          </p:cNvSpPr>
          <p:nvPr>
            <p:ph idx="1"/>
          </p:nvPr>
        </p:nvSpPr>
        <p:spPr/>
        <p:txBody>
          <a:bodyPr>
            <a:normAutofit lnSpcReduction="10000"/>
          </a:bodyPr>
          <a:lstStyle/>
          <a:p>
            <a:r>
              <a:rPr lang="en-GB" dirty="0"/>
              <a:t>Missed having a workshop session</a:t>
            </a:r>
          </a:p>
          <a:p>
            <a:r>
              <a:rPr lang="en-GB" dirty="0"/>
              <a:t>Great talks, and plenty of opportunity to engage with speakers</a:t>
            </a:r>
          </a:p>
          <a:p>
            <a:r>
              <a:rPr lang="en-GB" dirty="0"/>
              <a:t>overran by 30 minutes</a:t>
            </a:r>
          </a:p>
          <a:p>
            <a:r>
              <a:rPr lang="en-GB" dirty="0"/>
              <a:t>Dr Whitfield's passion on educating the workforce was impressive. as an organisation, we could register ourselves to attend different job exhibitions to attract the younger generation. We could have a stand and the apprenticeship programme she discussed could be given out as handouts so that the would-be apprentice know the pathway to follow.</a:t>
            </a:r>
          </a:p>
          <a:p>
            <a:r>
              <a:rPr lang="en-GB" dirty="0"/>
              <a:t>Fantastic</a:t>
            </a:r>
          </a:p>
        </p:txBody>
      </p:sp>
    </p:spTree>
    <p:extLst>
      <p:ext uri="{BB962C8B-B14F-4D97-AF65-F5344CB8AC3E}">
        <p14:creationId xmlns:p14="http://schemas.microsoft.com/office/powerpoint/2010/main" val="701470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4071F49-0306-10C5-5958-ADC63129EFB9}"/>
              </a:ext>
            </a:extLst>
          </p:cNvPr>
          <p:cNvPicPr>
            <a:picLocks noChangeAspect="1"/>
          </p:cNvPicPr>
          <p:nvPr/>
        </p:nvPicPr>
        <p:blipFill>
          <a:blip r:embed="rId2"/>
          <a:stretch>
            <a:fillRect/>
          </a:stretch>
        </p:blipFill>
        <p:spPr>
          <a:xfrm>
            <a:off x="2564759" y="0"/>
            <a:ext cx="7062482" cy="6858000"/>
          </a:xfrm>
          <a:prstGeom prst="rect">
            <a:avLst/>
          </a:prstGeom>
        </p:spPr>
      </p:pic>
    </p:spTree>
    <p:extLst>
      <p:ext uri="{BB962C8B-B14F-4D97-AF65-F5344CB8AC3E}">
        <p14:creationId xmlns:p14="http://schemas.microsoft.com/office/powerpoint/2010/main" val="391599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A94C2-2818-2A80-7A64-9080DA88F344}"/>
              </a:ext>
            </a:extLst>
          </p:cNvPr>
          <p:cNvSpPr>
            <a:spLocks noGrp="1"/>
          </p:cNvSpPr>
          <p:nvPr>
            <p:ph type="title"/>
          </p:nvPr>
        </p:nvSpPr>
        <p:spPr/>
        <p:txBody>
          <a:bodyPr/>
          <a:lstStyle/>
          <a:p>
            <a:r>
              <a:rPr lang="en-GB" dirty="0"/>
              <a:t>Q2</a:t>
            </a:r>
          </a:p>
        </p:txBody>
      </p:sp>
      <p:sp>
        <p:nvSpPr>
          <p:cNvPr id="4" name="Content Placeholder 3">
            <a:extLst>
              <a:ext uri="{FF2B5EF4-FFF2-40B4-BE49-F238E27FC236}">
                <a16:creationId xmlns:a16="http://schemas.microsoft.com/office/drawing/2014/main" id="{87F2E877-94C7-28D8-7793-B941D17B1750}"/>
              </a:ext>
            </a:extLst>
          </p:cNvPr>
          <p:cNvSpPr>
            <a:spLocks noGrp="1"/>
          </p:cNvSpPr>
          <p:nvPr>
            <p:ph idx="1"/>
          </p:nvPr>
        </p:nvSpPr>
        <p:spPr/>
        <p:txBody>
          <a:bodyPr/>
          <a:lstStyle/>
          <a:p>
            <a:r>
              <a:rPr lang="en-GB" dirty="0"/>
              <a:t>another great session...</a:t>
            </a:r>
          </a:p>
          <a:p>
            <a:r>
              <a:rPr lang="en-GB" dirty="0"/>
              <a:t>If we all adopt the sustainability initiatives that were outlined, we can be a force for good within the NHS. Learning about water and microplastics, was very useful, but as Peter said, the NHS is very disjointed. Currently at Barts, there is a professor studying a PhD and analysing the amount of microplastics going into the patient, if you put him in touch with Nicholas Hoenich, maybe they can work together. shoaib.saadat@nhs.net</a:t>
            </a:r>
          </a:p>
        </p:txBody>
      </p:sp>
    </p:spTree>
    <p:extLst>
      <p:ext uri="{BB962C8B-B14F-4D97-AF65-F5344CB8AC3E}">
        <p14:creationId xmlns:p14="http://schemas.microsoft.com/office/powerpoint/2010/main" val="2778118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B9E56B1-2C3A-C5CB-14E9-57BACBFE3A17}"/>
              </a:ext>
            </a:extLst>
          </p:cNvPr>
          <p:cNvPicPr>
            <a:picLocks noChangeAspect="1"/>
          </p:cNvPicPr>
          <p:nvPr/>
        </p:nvPicPr>
        <p:blipFill>
          <a:blip r:embed="rId2"/>
          <a:stretch>
            <a:fillRect/>
          </a:stretch>
        </p:blipFill>
        <p:spPr>
          <a:xfrm>
            <a:off x="2564993" y="0"/>
            <a:ext cx="7062013" cy="6858000"/>
          </a:xfrm>
          <a:prstGeom prst="rect">
            <a:avLst/>
          </a:prstGeom>
        </p:spPr>
      </p:pic>
    </p:spTree>
    <p:extLst>
      <p:ext uri="{BB962C8B-B14F-4D97-AF65-F5344CB8AC3E}">
        <p14:creationId xmlns:p14="http://schemas.microsoft.com/office/powerpoint/2010/main" val="2360229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78D87-D32B-AAE4-CF41-A8E9DC2B2EA5}"/>
              </a:ext>
            </a:extLst>
          </p:cNvPr>
          <p:cNvSpPr>
            <a:spLocks noGrp="1"/>
          </p:cNvSpPr>
          <p:nvPr>
            <p:ph type="title"/>
          </p:nvPr>
        </p:nvSpPr>
        <p:spPr/>
        <p:txBody>
          <a:bodyPr/>
          <a:lstStyle/>
          <a:p>
            <a:r>
              <a:rPr lang="en-GB" dirty="0"/>
              <a:t>Q3</a:t>
            </a:r>
          </a:p>
        </p:txBody>
      </p:sp>
      <p:sp>
        <p:nvSpPr>
          <p:cNvPr id="4" name="Content Placeholder 3">
            <a:extLst>
              <a:ext uri="{FF2B5EF4-FFF2-40B4-BE49-F238E27FC236}">
                <a16:creationId xmlns:a16="http://schemas.microsoft.com/office/drawing/2014/main" id="{61615709-B481-7920-8B68-29D89963F8B6}"/>
              </a:ext>
            </a:extLst>
          </p:cNvPr>
          <p:cNvSpPr>
            <a:spLocks noGrp="1"/>
          </p:cNvSpPr>
          <p:nvPr>
            <p:ph idx="1"/>
          </p:nvPr>
        </p:nvSpPr>
        <p:spPr/>
        <p:txBody>
          <a:bodyPr/>
          <a:lstStyle/>
          <a:p>
            <a:r>
              <a:rPr lang="en-GB" dirty="0"/>
              <a:t>I wasn’t able to attend.</a:t>
            </a:r>
          </a:p>
          <a:p>
            <a:r>
              <a:rPr lang="en-GB" dirty="0"/>
              <a:t>Baring feeling slightly 'less with it' both talks were great. So refreshing to see someone stand up, be counted, and displaying a desire to learn from mistakes</a:t>
            </a:r>
          </a:p>
          <a:p>
            <a:r>
              <a:rPr lang="en-GB" dirty="0"/>
              <a:t>learned a great deal with EST presentation</a:t>
            </a:r>
          </a:p>
          <a:p>
            <a:r>
              <a:rPr lang="en-GB" dirty="0"/>
              <a:t>Where possible and to safeguard Renal Techs, we need to work together and share SOPs, maybe compile a list of all SOP's for what we do and share this on the forum. We could adapt them for our individual Trusts, by sharing good practice.</a:t>
            </a:r>
          </a:p>
        </p:txBody>
      </p:sp>
    </p:spTree>
    <p:extLst>
      <p:ext uri="{BB962C8B-B14F-4D97-AF65-F5344CB8AC3E}">
        <p14:creationId xmlns:p14="http://schemas.microsoft.com/office/powerpoint/2010/main" val="3933860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FB2410-CE12-FAAA-1C62-C6599B1EC8DE}"/>
              </a:ext>
            </a:extLst>
          </p:cNvPr>
          <p:cNvPicPr>
            <a:picLocks noChangeAspect="1"/>
          </p:cNvPicPr>
          <p:nvPr/>
        </p:nvPicPr>
        <p:blipFill>
          <a:blip r:embed="rId2"/>
          <a:stretch>
            <a:fillRect/>
          </a:stretch>
        </p:blipFill>
        <p:spPr>
          <a:xfrm>
            <a:off x="2607947" y="0"/>
            <a:ext cx="6976106" cy="6858000"/>
          </a:xfrm>
          <a:prstGeom prst="rect">
            <a:avLst/>
          </a:prstGeom>
        </p:spPr>
      </p:pic>
    </p:spTree>
    <p:extLst>
      <p:ext uri="{BB962C8B-B14F-4D97-AF65-F5344CB8AC3E}">
        <p14:creationId xmlns:p14="http://schemas.microsoft.com/office/powerpoint/2010/main" val="2807708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7CEE6-E610-3434-1E09-3A7B54D95E7E}"/>
              </a:ext>
            </a:extLst>
          </p:cNvPr>
          <p:cNvSpPr>
            <a:spLocks noGrp="1"/>
          </p:cNvSpPr>
          <p:nvPr>
            <p:ph type="title"/>
          </p:nvPr>
        </p:nvSpPr>
        <p:spPr/>
        <p:txBody>
          <a:bodyPr/>
          <a:lstStyle/>
          <a:p>
            <a:r>
              <a:rPr lang="en-GB" dirty="0"/>
              <a:t>Q4</a:t>
            </a:r>
          </a:p>
        </p:txBody>
      </p:sp>
      <p:sp>
        <p:nvSpPr>
          <p:cNvPr id="4" name="Content Placeholder 3">
            <a:extLst>
              <a:ext uri="{FF2B5EF4-FFF2-40B4-BE49-F238E27FC236}">
                <a16:creationId xmlns:a16="http://schemas.microsoft.com/office/drawing/2014/main" id="{80A499E4-D876-2683-150B-ED03805587CC}"/>
              </a:ext>
            </a:extLst>
          </p:cNvPr>
          <p:cNvSpPr>
            <a:spLocks noGrp="1"/>
          </p:cNvSpPr>
          <p:nvPr>
            <p:ph idx="1"/>
          </p:nvPr>
        </p:nvSpPr>
        <p:spPr/>
        <p:txBody>
          <a:bodyPr/>
          <a:lstStyle/>
          <a:p>
            <a:r>
              <a:rPr lang="en-GB" dirty="0"/>
              <a:t>All good once again. So great that there are many manufacturers making the experience so much better</a:t>
            </a:r>
          </a:p>
          <a:p>
            <a:r>
              <a:rPr lang="en-GB" dirty="0"/>
              <a:t>very engaging, we need to work together to make things better.</a:t>
            </a:r>
          </a:p>
        </p:txBody>
      </p:sp>
    </p:spTree>
    <p:extLst>
      <p:ext uri="{BB962C8B-B14F-4D97-AF65-F5344CB8AC3E}">
        <p14:creationId xmlns:p14="http://schemas.microsoft.com/office/powerpoint/2010/main" val="4186138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7B69BF-05A4-9EC1-3629-87F9FE242B35}"/>
              </a:ext>
            </a:extLst>
          </p:cNvPr>
          <p:cNvPicPr>
            <a:picLocks noChangeAspect="1"/>
          </p:cNvPicPr>
          <p:nvPr/>
        </p:nvPicPr>
        <p:blipFill>
          <a:blip r:embed="rId2"/>
          <a:stretch>
            <a:fillRect/>
          </a:stretch>
        </p:blipFill>
        <p:spPr>
          <a:xfrm>
            <a:off x="2576660" y="0"/>
            <a:ext cx="7038680" cy="6858000"/>
          </a:xfrm>
          <a:prstGeom prst="rect">
            <a:avLst/>
          </a:prstGeom>
        </p:spPr>
      </p:pic>
    </p:spTree>
    <p:extLst>
      <p:ext uri="{BB962C8B-B14F-4D97-AF65-F5344CB8AC3E}">
        <p14:creationId xmlns:p14="http://schemas.microsoft.com/office/powerpoint/2010/main" val="1402283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6FA35-2C6C-3310-1D7C-81BA44703637}"/>
              </a:ext>
            </a:extLst>
          </p:cNvPr>
          <p:cNvSpPr>
            <a:spLocks noGrp="1"/>
          </p:cNvSpPr>
          <p:nvPr>
            <p:ph type="title"/>
          </p:nvPr>
        </p:nvSpPr>
        <p:spPr/>
        <p:txBody>
          <a:bodyPr/>
          <a:lstStyle/>
          <a:p>
            <a:r>
              <a:rPr lang="en-GB" dirty="0"/>
              <a:t>Q5</a:t>
            </a:r>
          </a:p>
        </p:txBody>
      </p:sp>
      <p:sp>
        <p:nvSpPr>
          <p:cNvPr id="4" name="Content Placeholder 3">
            <a:extLst>
              <a:ext uri="{FF2B5EF4-FFF2-40B4-BE49-F238E27FC236}">
                <a16:creationId xmlns:a16="http://schemas.microsoft.com/office/drawing/2014/main" id="{8C167C0F-94AE-D98C-F36E-459BAE69DAE0}"/>
              </a:ext>
            </a:extLst>
          </p:cNvPr>
          <p:cNvSpPr>
            <a:spLocks noGrp="1"/>
          </p:cNvSpPr>
          <p:nvPr>
            <p:ph idx="1"/>
          </p:nvPr>
        </p:nvSpPr>
        <p:spPr/>
        <p:txBody>
          <a:bodyPr/>
          <a:lstStyle/>
          <a:p>
            <a:r>
              <a:rPr lang="en-GB" dirty="0"/>
              <a:t>Could have been an inclusive dinner, not a standard choice</a:t>
            </a:r>
          </a:p>
          <a:p>
            <a:r>
              <a:rPr lang="en-GB" dirty="0"/>
              <a:t>I thought the food was really tasty and quickly served. Could have maybe done with some more portions of veg on the table.</a:t>
            </a:r>
          </a:p>
          <a:p>
            <a:r>
              <a:rPr lang="en-GB" dirty="0"/>
              <a:t>Enjoyed the evening. So nice to be awarded the certificate in front of my peers and colleagues</a:t>
            </a:r>
          </a:p>
          <a:p>
            <a:r>
              <a:rPr lang="en-GB" dirty="0"/>
              <a:t>Apple pie and waiter/ess very poor</a:t>
            </a:r>
          </a:p>
          <a:p>
            <a:r>
              <a:rPr lang="en-GB" dirty="0"/>
              <a:t>Enjoyable, and relaxed.</a:t>
            </a:r>
          </a:p>
        </p:txBody>
      </p:sp>
    </p:spTree>
    <p:extLst>
      <p:ext uri="{BB962C8B-B14F-4D97-AF65-F5344CB8AC3E}">
        <p14:creationId xmlns:p14="http://schemas.microsoft.com/office/powerpoint/2010/main" val="1124115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0CDEA6-9FE4-2BFD-D0DE-5FFF5C2247D4}"/>
              </a:ext>
            </a:extLst>
          </p:cNvPr>
          <p:cNvPicPr>
            <a:picLocks noChangeAspect="1"/>
          </p:cNvPicPr>
          <p:nvPr/>
        </p:nvPicPr>
        <p:blipFill>
          <a:blip r:embed="rId2"/>
          <a:stretch>
            <a:fillRect/>
          </a:stretch>
        </p:blipFill>
        <p:spPr>
          <a:xfrm>
            <a:off x="2635613" y="0"/>
            <a:ext cx="6920774" cy="6858000"/>
          </a:xfrm>
          <a:prstGeom prst="rect">
            <a:avLst/>
          </a:prstGeom>
        </p:spPr>
      </p:pic>
    </p:spTree>
    <p:extLst>
      <p:ext uri="{BB962C8B-B14F-4D97-AF65-F5344CB8AC3E}">
        <p14:creationId xmlns:p14="http://schemas.microsoft.com/office/powerpoint/2010/main" val="3072812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7BE2F-4073-2F9B-58AC-9813731E8E45}"/>
              </a:ext>
            </a:extLst>
          </p:cNvPr>
          <p:cNvSpPr>
            <a:spLocks noGrp="1"/>
          </p:cNvSpPr>
          <p:nvPr>
            <p:ph type="title"/>
          </p:nvPr>
        </p:nvSpPr>
        <p:spPr/>
        <p:txBody>
          <a:bodyPr/>
          <a:lstStyle/>
          <a:p>
            <a:r>
              <a:rPr lang="en-GB" dirty="0"/>
              <a:t>Q6</a:t>
            </a:r>
          </a:p>
        </p:txBody>
      </p:sp>
      <p:sp>
        <p:nvSpPr>
          <p:cNvPr id="3" name="Content Placeholder 2">
            <a:extLst>
              <a:ext uri="{FF2B5EF4-FFF2-40B4-BE49-F238E27FC236}">
                <a16:creationId xmlns:a16="http://schemas.microsoft.com/office/drawing/2014/main" id="{4270AA3A-17CF-116D-7833-A810FD855DDE}"/>
              </a:ext>
            </a:extLst>
          </p:cNvPr>
          <p:cNvSpPr>
            <a:spLocks noGrp="1"/>
          </p:cNvSpPr>
          <p:nvPr>
            <p:ph idx="1"/>
          </p:nvPr>
        </p:nvSpPr>
        <p:spPr/>
        <p:txBody>
          <a:bodyPr/>
          <a:lstStyle/>
          <a:p>
            <a:r>
              <a:rPr lang="en-GB" dirty="0"/>
              <a:t>Food and staff excellent</a:t>
            </a:r>
          </a:p>
          <a:p>
            <a:r>
              <a:rPr lang="en-GB" dirty="0"/>
              <a:t>No option to drink in comfortable setting after the meal</a:t>
            </a:r>
          </a:p>
          <a:p>
            <a:r>
              <a:rPr lang="en-GB" dirty="0"/>
              <a:t>wonderful food. Well catered for</a:t>
            </a:r>
          </a:p>
          <a:p>
            <a:r>
              <a:rPr lang="en-GB" dirty="0"/>
              <a:t>I found the service didn't meet my expectation in several areas but particularly in bars were closed with customers still wanting to use them, the main bar was closed at 10.30 just was we were going out of the dinner for a quiet drink. I shout the buffet lunch was dreadful.</a:t>
            </a:r>
          </a:p>
          <a:p>
            <a:r>
              <a:rPr lang="en-GB" dirty="0"/>
              <a:t>Very good ambiance, food selection and quality</a:t>
            </a:r>
          </a:p>
        </p:txBody>
      </p:sp>
    </p:spTree>
    <p:extLst>
      <p:ext uri="{BB962C8B-B14F-4D97-AF65-F5344CB8AC3E}">
        <p14:creationId xmlns:p14="http://schemas.microsoft.com/office/powerpoint/2010/main" val="2029445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6EDDAA3-E09D-A26D-8D8A-79AB7021319E}"/>
              </a:ext>
            </a:extLst>
          </p:cNvPr>
          <p:cNvPicPr>
            <a:picLocks noChangeAspect="1"/>
          </p:cNvPicPr>
          <p:nvPr/>
        </p:nvPicPr>
        <p:blipFill>
          <a:blip r:embed="rId2"/>
          <a:stretch>
            <a:fillRect/>
          </a:stretch>
        </p:blipFill>
        <p:spPr>
          <a:xfrm>
            <a:off x="2620187" y="0"/>
            <a:ext cx="6951625" cy="6858000"/>
          </a:xfrm>
          <a:prstGeom prst="rect">
            <a:avLst/>
          </a:prstGeom>
        </p:spPr>
      </p:pic>
    </p:spTree>
    <p:extLst>
      <p:ext uri="{BB962C8B-B14F-4D97-AF65-F5344CB8AC3E}">
        <p14:creationId xmlns:p14="http://schemas.microsoft.com/office/powerpoint/2010/main" val="1219192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47818-8E3B-3860-413A-0A968044BA16}"/>
              </a:ext>
            </a:extLst>
          </p:cNvPr>
          <p:cNvSpPr>
            <a:spLocks noGrp="1"/>
          </p:cNvSpPr>
          <p:nvPr>
            <p:ph type="title"/>
          </p:nvPr>
        </p:nvSpPr>
        <p:spPr/>
        <p:txBody>
          <a:bodyPr/>
          <a:lstStyle/>
          <a:p>
            <a:r>
              <a:rPr lang="en-GB" dirty="0"/>
              <a:t>Q7</a:t>
            </a:r>
          </a:p>
        </p:txBody>
      </p:sp>
      <p:sp>
        <p:nvSpPr>
          <p:cNvPr id="3" name="Content Placeholder 2">
            <a:extLst>
              <a:ext uri="{FF2B5EF4-FFF2-40B4-BE49-F238E27FC236}">
                <a16:creationId xmlns:a16="http://schemas.microsoft.com/office/drawing/2014/main" id="{5775B2FD-3D89-CC56-D3B7-EFD4E86A9F25}"/>
              </a:ext>
            </a:extLst>
          </p:cNvPr>
          <p:cNvSpPr>
            <a:spLocks noGrp="1"/>
          </p:cNvSpPr>
          <p:nvPr>
            <p:ph idx="1"/>
          </p:nvPr>
        </p:nvSpPr>
        <p:spPr/>
        <p:txBody>
          <a:bodyPr/>
          <a:lstStyle/>
          <a:p>
            <a:r>
              <a:rPr lang="en-GB" dirty="0"/>
              <a:t>Very good!</a:t>
            </a:r>
          </a:p>
          <a:p>
            <a:r>
              <a:rPr lang="en-GB" dirty="0"/>
              <a:t>Location good, venue and facilities good, but not overly accommodating of guests given how many people were in attendance</a:t>
            </a:r>
          </a:p>
          <a:p>
            <a:r>
              <a:rPr lang="en-GB" dirty="0"/>
              <a:t>Only scoring this a three, not because it hasn't got many facilities but because I didn't use them,</a:t>
            </a:r>
          </a:p>
          <a:p>
            <a:r>
              <a:rPr lang="en-GB" dirty="0"/>
              <a:t>long way</a:t>
            </a:r>
          </a:p>
          <a:p>
            <a:r>
              <a:rPr lang="en-GB" dirty="0"/>
              <a:t>Excellent</a:t>
            </a:r>
          </a:p>
        </p:txBody>
      </p:sp>
    </p:spTree>
    <p:extLst>
      <p:ext uri="{BB962C8B-B14F-4D97-AF65-F5344CB8AC3E}">
        <p14:creationId xmlns:p14="http://schemas.microsoft.com/office/powerpoint/2010/main" val="30947906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310665-BB5F-8AEE-36A1-7758E0629589}"/>
              </a:ext>
            </a:extLst>
          </p:cNvPr>
          <p:cNvPicPr>
            <a:picLocks noChangeAspect="1"/>
          </p:cNvPicPr>
          <p:nvPr/>
        </p:nvPicPr>
        <p:blipFill>
          <a:blip r:embed="rId2"/>
          <a:stretch>
            <a:fillRect/>
          </a:stretch>
        </p:blipFill>
        <p:spPr>
          <a:xfrm>
            <a:off x="2739149" y="0"/>
            <a:ext cx="6713701" cy="6858000"/>
          </a:xfrm>
          <a:prstGeom prst="rect">
            <a:avLst/>
          </a:prstGeom>
        </p:spPr>
      </p:pic>
    </p:spTree>
    <p:extLst>
      <p:ext uri="{BB962C8B-B14F-4D97-AF65-F5344CB8AC3E}">
        <p14:creationId xmlns:p14="http://schemas.microsoft.com/office/powerpoint/2010/main" val="2257103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845A0-51E9-A1A9-6B5E-A8DD0F7CB754}"/>
              </a:ext>
            </a:extLst>
          </p:cNvPr>
          <p:cNvSpPr>
            <a:spLocks noGrp="1"/>
          </p:cNvSpPr>
          <p:nvPr>
            <p:ph type="title"/>
          </p:nvPr>
        </p:nvSpPr>
        <p:spPr/>
        <p:txBody>
          <a:bodyPr/>
          <a:lstStyle/>
          <a:p>
            <a:r>
              <a:rPr lang="en-GB" dirty="0"/>
              <a:t>Q8</a:t>
            </a:r>
          </a:p>
        </p:txBody>
      </p:sp>
      <p:sp>
        <p:nvSpPr>
          <p:cNvPr id="3" name="Content Placeholder 2">
            <a:extLst>
              <a:ext uri="{FF2B5EF4-FFF2-40B4-BE49-F238E27FC236}">
                <a16:creationId xmlns:a16="http://schemas.microsoft.com/office/drawing/2014/main" id="{E3F0CFEE-B917-36E5-A004-E9BA742716C2}"/>
              </a:ext>
            </a:extLst>
          </p:cNvPr>
          <p:cNvSpPr>
            <a:spLocks noGrp="1"/>
          </p:cNvSpPr>
          <p:nvPr>
            <p:ph idx="1"/>
          </p:nvPr>
        </p:nvSpPr>
        <p:spPr/>
        <p:txBody>
          <a:bodyPr/>
          <a:lstStyle/>
          <a:p>
            <a:r>
              <a:rPr lang="en-GB" dirty="0"/>
              <a:t>provides an opportunity to network, learn, share and develop the whole renal technical community</a:t>
            </a:r>
          </a:p>
          <a:p>
            <a:r>
              <a:rPr lang="en-GB" dirty="0"/>
              <a:t>Additional Technical Presentations similar to Friday morning's would be most welcomed.</a:t>
            </a:r>
          </a:p>
          <a:p>
            <a:r>
              <a:rPr lang="en-GB" dirty="0"/>
              <a:t>Informative, Renal techs very open to information sharing and generally a good bunch of people, genuine</a:t>
            </a:r>
          </a:p>
        </p:txBody>
      </p:sp>
    </p:spTree>
    <p:extLst>
      <p:ext uri="{BB962C8B-B14F-4D97-AF65-F5344CB8AC3E}">
        <p14:creationId xmlns:p14="http://schemas.microsoft.com/office/powerpoint/2010/main" val="28622672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0303E6-B235-5249-407A-D6AA7AD78B1A}"/>
              </a:ext>
            </a:extLst>
          </p:cNvPr>
          <p:cNvPicPr>
            <a:picLocks noChangeAspect="1"/>
          </p:cNvPicPr>
          <p:nvPr/>
        </p:nvPicPr>
        <p:blipFill>
          <a:blip r:embed="rId2"/>
          <a:stretch>
            <a:fillRect/>
          </a:stretch>
        </p:blipFill>
        <p:spPr>
          <a:xfrm>
            <a:off x="2152650" y="0"/>
            <a:ext cx="7886700" cy="6858000"/>
          </a:xfrm>
          <a:prstGeom prst="rect">
            <a:avLst/>
          </a:prstGeom>
        </p:spPr>
      </p:pic>
    </p:spTree>
    <p:extLst>
      <p:ext uri="{BB962C8B-B14F-4D97-AF65-F5344CB8AC3E}">
        <p14:creationId xmlns:p14="http://schemas.microsoft.com/office/powerpoint/2010/main" val="2518184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D25A9-0D4E-378D-966C-4323941BD3DD}"/>
              </a:ext>
            </a:extLst>
          </p:cNvPr>
          <p:cNvSpPr>
            <a:spLocks noGrp="1"/>
          </p:cNvSpPr>
          <p:nvPr>
            <p:ph type="title"/>
          </p:nvPr>
        </p:nvSpPr>
        <p:spPr/>
        <p:txBody>
          <a:bodyPr/>
          <a:lstStyle/>
          <a:p>
            <a:r>
              <a:rPr lang="en-GB" dirty="0"/>
              <a:t>Q9</a:t>
            </a:r>
          </a:p>
        </p:txBody>
      </p:sp>
      <p:sp>
        <p:nvSpPr>
          <p:cNvPr id="3" name="Content Placeholder 2">
            <a:extLst>
              <a:ext uri="{FF2B5EF4-FFF2-40B4-BE49-F238E27FC236}">
                <a16:creationId xmlns:a16="http://schemas.microsoft.com/office/drawing/2014/main" id="{205A3496-3A83-2D8E-8D55-0084FBC36A8E}"/>
              </a:ext>
            </a:extLst>
          </p:cNvPr>
          <p:cNvSpPr>
            <a:spLocks noGrp="1"/>
          </p:cNvSpPr>
          <p:nvPr>
            <p:ph idx="1"/>
          </p:nvPr>
        </p:nvSpPr>
        <p:spPr/>
        <p:txBody>
          <a:bodyPr/>
          <a:lstStyle/>
          <a:p>
            <a:r>
              <a:rPr lang="en-GB" dirty="0"/>
              <a:t>Happy to put my name forward, especially as there will be an exodus in the not to distant future of senior, experienced technicians</a:t>
            </a:r>
          </a:p>
          <a:p>
            <a:r>
              <a:rPr lang="en-GB" dirty="0"/>
              <a:t>Short time working group inclusion</a:t>
            </a:r>
          </a:p>
        </p:txBody>
      </p:sp>
    </p:spTree>
    <p:extLst>
      <p:ext uri="{BB962C8B-B14F-4D97-AF65-F5344CB8AC3E}">
        <p14:creationId xmlns:p14="http://schemas.microsoft.com/office/powerpoint/2010/main" val="1369260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632D30-BCB8-C628-6B73-C4C341BB4FC0}"/>
              </a:ext>
            </a:extLst>
          </p:cNvPr>
          <p:cNvPicPr>
            <a:picLocks noChangeAspect="1"/>
          </p:cNvPicPr>
          <p:nvPr/>
        </p:nvPicPr>
        <p:blipFill>
          <a:blip r:embed="rId2"/>
          <a:stretch>
            <a:fillRect/>
          </a:stretch>
        </p:blipFill>
        <p:spPr>
          <a:xfrm>
            <a:off x="2608484" y="0"/>
            <a:ext cx="6975031" cy="6858000"/>
          </a:xfrm>
          <a:prstGeom prst="rect">
            <a:avLst/>
          </a:prstGeom>
        </p:spPr>
      </p:pic>
    </p:spTree>
    <p:extLst>
      <p:ext uri="{BB962C8B-B14F-4D97-AF65-F5344CB8AC3E}">
        <p14:creationId xmlns:p14="http://schemas.microsoft.com/office/powerpoint/2010/main" val="752652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385FF-D0B6-C307-8D63-2A8C2BD4A5CF}"/>
              </a:ext>
            </a:extLst>
          </p:cNvPr>
          <p:cNvSpPr>
            <a:spLocks noGrp="1"/>
          </p:cNvSpPr>
          <p:nvPr>
            <p:ph type="title"/>
          </p:nvPr>
        </p:nvSpPr>
        <p:spPr/>
        <p:txBody>
          <a:bodyPr/>
          <a:lstStyle/>
          <a:p>
            <a:r>
              <a:rPr lang="en-GB" dirty="0"/>
              <a:t>Q10</a:t>
            </a:r>
          </a:p>
        </p:txBody>
      </p:sp>
      <p:sp>
        <p:nvSpPr>
          <p:cNvPr id="3" name="Content Placeholder 2">
            <a:extLst>
              <a:ext uri="{FF2B5EF4-FFF2-40B4-BE49-F238E27FC236}">
                <a16:creationId xmlns:a16="http://schemas.microsoft.com/office/drawing/2014/main" id="{FC2D53DA-4968-71A9-0924-8166A2062EDC}"/>
              </a:ext>
            </a:extLst>
          </p:cNvPr>
          <p:cNvSpPr>
            <a:spLocks noGrp="1"/>
          </p:cNvSpPr>
          <p:nvPr>
            <p:ph idx="1"/>
          </p:nvPr>
        </p:nvSpPr>
        <p:spPr/>
        <p:txBody>
          <a:bodyPr/>
          <a:lstStyle/>
          <a:p>
            <a:r>
              <a:rPr lang="en-GB" dirty="0"/>
              <a:t>Giving it a 4... room for improvement, and probably would like more information disseminated throughout the year</a:t>
            </a:r>
          </a:p>
          <a:p>
            <a:r>
              <a:rPr lang="en-GB" dirty="0"/>
              <a:t>More regular communication and summary of changes to Standards would be welcomed.</a:t>
            </a:r>
          </a:p>
          <a:p>
            <a:r>
              <a:rPr lang="en-GB" dirty="0"/>
              <a:t>website needs sprucing up and updated</a:t>
            </a:r>
          </a:p>
        </p:txBody>
      </p:sp>
    </p:spTree>
    <p:extLst>
      <p:ext uri="{BB962C8B-B14F-4D97-AF65-F5344CB8AC3E}">
        <p14:creationId xmlns:p14="http://schemas.microsoft.com/office/powerpoint/2010/main" val="16441128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44</TotalTime>
  <Words>631</Words>
  <Application>Microsoft Office PowerPoint</Application>
  <PresentationFormat>Widescreen</PresentationFormat>
  <Paragraphs>51</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Aptos</vt:lpstr>
      <vt:lpstr>Aptos Display</vt:lpstr>
      <vt:lpstr>Arial</vt:lpstr>
      <vt:lpstr>Office Theme</vt:lpstr>
      <vt:lpstr>ART National Conference Satisfaction Questionnaire 2025</vt:lpstr>
      <vt:lpstr>PowerPoint Presentation</vt:lpstr>
      <vt:lpstr>Q1</vt:lpstr>
      <vt:lpstr>PowerPoint Presentation</vt:lpstr>
      <vt:lpstr>Q2</vt:lpstr>
      <vt:lpstr>PowerPoint Presentation</vt:lpstr>
      <vt:lpstr>Q3</vt:lpstr>
      <vt:lpstr>PowerPoint Presentation</vt:lpstr>
      <vt:lpstr>Q4</vt:lpstr>
      <vt:lpstr>PowerPoint Presentation</vt:lpstr>
      <vt:lpstr>Q5</vt:lpstr>
      <vt:lpstr>PowerPoint Presentation</vt:lpstr>
      <vt:lpstr>Q6</vt:lpstr>
      <vt:lpstr>PowerPoint Presentation</vt:lpstr>
      <vt:lpstr>Q7</vt:lpstr>
      <vt:lpstr>PowerPoint Presentation</vt:lpstr>
      <vt:lpstr>Q8</vt:lpstr>
      <vt:lpstr>PowerPoint Presentation</vt:lpstr>
      <vt:lpstr>Q9</vt:lpstr>
      <vt:lpstr>PowerPoint Presentation</vt:lpstr>
      <vt:lpstr>Q10</vt:lpstr>
    </vt:vector>
  </TitlesOfParts>
  <Company>Royal Wolverhampton NHS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MOORE, Roger (THE ROYAL WOLVERHAMPTON NHS TRUST)</dc:creator>
  <cp:lastModifiedBy>MOORE, Roger (THE ROYAL WOLVERHAMPTON NHS TRUST)</cp:lastModifiedBy>
  <cp:revision>3</cp:revision>
  <dcterms:created xsi:type="dcterms:W3CDTF">2024-10-29T13:53:00Z</dcterms:created>
  <dcterms:modified xsi:type="dcterms:W3CDTF">2025-12-02T15:25:18Z</dcterms:modified>
</cp:coreProperties>
</file>